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2" r:id="rId4"/>
    <p:sldId id="287" r:id="rId5"/>
    <p:sldId id="288" r:id="rId6"/>
    <p:sldId id="286" r:id="rId7"/>
    <p:sldId id="263" r:id="rId8"/>
    <p:sldId id="264" r:id="rId9"/>
    <p:sldId id="290" r:id="rId10"/>
    <p:sldId id="270" r:id="rId11"/>
    <p:sldId id="28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1" r:id="rId29"/>
    <p:sldId id="283" r:id="rId30"/>
    <p:sldId id="285" r:id="rId31"/>
    <p:sldId id="289" r:id="rId32"/>
    <p:sldId id="26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自製解謎關卡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小圖畫本供使用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3470495" y="3101789"/>
            <a:ext cx="7707578" cy="1237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全部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–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F8CFDE-C2AE-4C5D-82A8-AF45744D0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6144"/>
          <a:stretch/>
        </p:blipFill>
        <p:spPr>
          <a:xfrm>
            <a:off x="2552854" y="1717432"/>
            <a:ext cx="9199726" cy="424129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498542" y="2810439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382921" y="573994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068BF3-B438-4DD4-A17D-1F3A10CE4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904564" y="1645289"/>
            <a:ext cx="8373035" cy="3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155</TotalTime>
  <Words>465</Words>
  <Application>Microsoft Office PowerPoint</Application>
  <PresentationFormat>寬螢幕</PresentationFormat>
  <Paragraphs>83</Paragraphs>
  <Slides>32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網站特色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黎芷柔</cp:lastModifiedBy>
  <cp:revision>24</cp:revision>
  <dcterms:created xsi:type="dcterms:W3CDTF">2021-11-25T13:59:20Z</dcterms:created>
  <dcterms:modified xsi:type="dcterms:W3CDTF">2022-01-15T16:24:20Z</dcterms:modified>
</cp:coreProperties>
</file>